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6" r:id="rId10"/>
    <p:sldId id="1028" r:id="rId11"/>
    <p:sldId id="1031" r:id="rId12"/>
    <p:sldId id="1033" r:id="rId13"/>
    <p:sldId id="1041" r:id="rId14"/>
    <p:sldId id="1043" r:id="rId15"/>
    <p:sldId id="1045" r:id="rId16"/>
    <p:sldId id="1046" r:id="rId17"/>
    <p:sldId id="1047" r:id="rId18"/>
    <p:sldId id="1049" r:id="rId19"/>
    <p:sldId id="1050" r:id="rId20"/>
    <p:sldId id="1051" r:id="rId21"/>
    <p:sldId id="1052" r:id="rId22"/>
    <p:sldId id="1053" r:id="rId23"/>
    <p:sldId id="1054" r:id="rId24"/>
    <p:sldId id="1055" r:id="rId25"/>
    <p:sldId id="1056" r:id="rId26"/>
    <p:sldId id="1035" r:id="rId27"/>
    <p:sldId id="1036" r:id="rId28"/>
    <p:sldId id="1037" r:id="rId29"/>
    <p:sldId id="1057" r:id="rId3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广东省茂名化州市期末试卷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听第三段录音，回答第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do exercise every morning, Jack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in the playground before</a:t>
            </a:r>
            <a:r>
              <a:rPr lang="en-US" altLang="zh-CN" sz="105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nine o’clock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skip in the playground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Join me tomorrow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861048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Jack do every morning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Does exercise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Skips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  <a:tab pos="702119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Reads books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398487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169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听第四段录音，回答第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is the dog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Useful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lvl="0"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lvl="0"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40768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dog is so cute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and it’s very useful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do a lot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cool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I have a dog, Mum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of course, Simon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4018424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5868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听第五段录音，回答第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3"/>
          <p:cNvSpPr txBox="1">
            <a:spLocks/>
          </p:cNvSpPr>
          <p:nvPr/>
        </p:nvSpPr>
        <p:spPr bwMode="auto">
          <a:xfrm>
            <a:off x="360854" y="1099343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pupils are playing basketball in the playground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they are on my school basketball team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play basketball very well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want to be in your school basketball team, Sam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but I can’t jump high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59439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are the pupils doing?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basketball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football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Playing chess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Sam jump high?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can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can’t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can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3760" y="4150031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953760" y="5443976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B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41894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听第六段录音，回答第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1145950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 yesterday, Daming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my uncle’s farm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look so tired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you do there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my uncle water the plants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a good boy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4020225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Daming go yesterday?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farm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zoo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school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Daming do there?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Watered the plants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Danced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Watched TV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4146677"/>
            <a:ext cx="4900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 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979116" y="5422279"/>
            <a:ext cx="4900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A 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7510"/>
            <a:ext cx="11485848" cy="616579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听第七段录音，回答第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5"/>
          <p:cNvSpPr txBox="1">
            <a:spLocks/>
          </p:cNvSpPr>
          <p:nvPr/>
        </p:nvSpPr>
        <p:spPr bwMode="auto">
          <a:xfrm>
            <a:off x="360854" y="1223925"/>
            <a:ext cx="11485848" cy="321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go yesterday, Amy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supermarket with Tom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Oh, what did you buy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bought a sweater and some T-shirts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T-shirts did you buy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two first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 also liked them, so we bought four at last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14301"/>
            <a:ext cx="11485848" cy="217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  <a:tab pos="4933950" algn="l"/>
                <a:tab pos="762635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Amy and Tom buy yesterday?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  <a:tab pos="4933950" algn="l"/>
                <a:tab pos="76263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dress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milk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sweater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  <a:tab pos="4933950" algn="l"/>
                <a:tab pos="7626350" algn="l"/>
              </a:tabLst>
            </a:pP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T-shirts did they buy at last?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  <a:tab pos="4933950" algn="l"/>
                <a:tab pos="76263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291" y="4314301"/>
            <a:ext cx="425116" cy="6124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600" dirty="0"/>
              <a:t>C</a:t>
            </a:r>
            <a:endParaRPr lang="zh-CN" altLang="en-US" sz="2600" dirty="0"/>
          </a:p>
        </p:txBody>
      </p:sp>
      <p:sp>
        <p:nvSpPr>
          <p:cNvPr id="6" name="矩形 5"/>
          <p:cNvSpPr/>
          <p:nvPr/>
        </p:nvSpPr>
        <p:spPr>
          <a:xfrm>
            <a:off x="965923" y="5318142"/>
            <a:ext cx="407484" cy="6206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600" dirty="0">
                <a:cs typeface="Times New Roman" panose="02020603050405020304" pitchFamily="18" charset="0"/>
              </a:rPr>
              <a:t>B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9922"/>
            <a:ext cx="11485848" cy="387798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填单词。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分。读三遍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400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400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cute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343016"/>
            <a:ext cx="39308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be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late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for school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587092"/>
            <a:ext cx="219419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Wait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for me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868506"/>
            <a:ext cx="33393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The </a:t>
            </a:r>
            <a:r>
              <a:rPr lang="en-US" altLang="zh-CN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babies</a:t>
            </a:r>
            <a:r>
              <a:rPr lang="en-US" altLang="zh-CN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 are cute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6282" y="1856446"/>
            <a:ext cx="7425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late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65517" y="3139557"/>
            <a:ext cx="923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Wait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67090" y="4408695"/>
            <a:ext cx="11624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babies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59457"/>
            <a:ext cx="11485848" cy="203132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 dancing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2714" y="2387857"/>
            <a:ext cx="33730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Sam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took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my books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662588"/>
            <a:ext cx="42802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They are dancing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happily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13068" y="1882567"/>
            <a:ext cx="864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took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81222" y="2941721"/>
            <a:ext cx="134363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happily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9225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五、听独白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判断正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误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600" spc="-1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分。读两遍</a:t>
            </a:r>
            <a:r>
              <a:rPr lang="zh-CN" altLang="zh-CN" sz="2600" spc="-1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spc="-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03389"/>
            <a:ext cx="11485848" cy="241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Amy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to Beijing last Monday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came back this Friday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visited many places there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like the Great Wall best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met lots of people there and took many photos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last I bought some beautiful postcards for my friends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liked these postcards very much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18129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went to Beijing last Friday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visited lots of places there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liked the Great Wall best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didn’t take photos there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Amy’s friends liked these postcards</a:t>
            </a:r>
            <a:r>
              <a:rPr lang="en-US" altLang="zh-CN" sz="26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48134" y="3751851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6" name="矩形 5"/>
          <p:cNvSpPr/>
          <p:nvPr/>
        </p:nvSpPr>
        <p:spPr>
          <a:xfrm>
            <a:off x="905496" y="4330915"/>
            <a:ext cx="4848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 </a:t>
            </a:r>
            <a:endParaRPr lang="zh-CN" altLang="en-US" sz="2600"/>
          </a:p>
        </p:txBody>
      </p:sp>
      <p:sp>
        <p:nvSpPr>
          <p:cNvPr id="7" name="矩形 6"/>
          <p:cNvSpPr/>
          <p:nvPr/>
        </p:nvSpPr>
        <p:spPr>
          <a:xfrm>
            <a:off x="899093" y="4932857"/>
            <a:ext cx="4848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 </a:t>
            </a:r>
            <a:endParaRPr lang="zh-CN" altLang="en-US" sz="2600"/>
          </a:p>
        </p:txBody>
      </p:sp>
      <p:sp>
        <p:nvSpPr>
          <p:cNvPr id="8" name="矩形 7"/>
          <p:cNvSpPr/>
          <p:nvPr/>
        </p:nvSpPr>
        <p:spPr>
          <a:xfrm>
            <a:off x="922748" y="5523173"/>
            <a:ext cx="38824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F</a:t>
            </a:r>
            <a:endParaRPr lang="zh-CN" altLang="en-US" sz="2600"/>
          </a:p>
        </p:txBody>
      </p:sp>
      <p:sp>
        <p:nvSpPr>
          <p:cNvPr id="9" name="矩形 8"/>
          <p:cNvSpPr/>
          <p:nvPr/>
        </p:nvSpPr>
        <p:spPr>
          <a:xfrm>
            <a:off x="888244" y="6119489"/>
            <a:ext cx="4848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T 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021263" algn="l"/>
                <a:tab pos="7712075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window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cleaning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opens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fire last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uncle has twenty-seven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tomato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crayons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213285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37856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469383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021263" algn="l"/>
                <a:tab pos="76263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feels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wants to eat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noodles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thirsty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now?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eleven thirty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time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matter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walked in the park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hour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</a:p>
          <a:p>
            <a:pPr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schools always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eight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502126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starts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start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starting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16616" y="209670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5743" y="33928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5743" y="464718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一、听句子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选单词或短语。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分。读一遍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628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blind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628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628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meet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62813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62813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plane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2604428"/>
            <a:ext cx="505458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girl is blind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She can’t see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897196"/>
            <a:ext cx="573368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met John in the park yesterday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2457" y="5229200"/>
            <a:ext cx="68144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Sam went to Beijing by plane last year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216189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342377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03476" y="470947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4752975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bird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eating my bananas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nice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naughty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bought some chocolate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ice creams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10690" hangingPunct="0">
              <a:spcAft>
                <a:spcPts val="0"/>
              </a:spcAft>
              <a:tabLst>
                <a:tab pos="4591050" algn="l"/>
                <a:tab pos="4752975" algn="l"/>
                <a:tab pos="735806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those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6778" y="11710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6937" y="244926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2833" y="43771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七、词汇填空。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每空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is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computer to write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the ruler was on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妈妈告诉我尺子在地板上。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play basketball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are his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他篮球打得好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我们是他的仰慕者。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萨姆今早在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操场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66272" y="1501358"/>
            <a:ext cx="11192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er/His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179868" y="1519288"/>
            <a:ext cx="6848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ind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763047" y="2164017"/>
            <a:ext cx="482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61252" y="2138413"/>
            <a:ext cx="1002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mails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834766" y="2781172"/>
            <a:ext cx="7841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told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103030" y="2638946"/>
            <a:ext cx="92204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floor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67302" y="4070107"/>
            <a:ext cx="801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well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7405233" y="4076834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fans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949580" y="5328762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ran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267823" y="5111237"/>
            <a:ext cx="195592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playground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八、补全对话。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Ben, 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near the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always walk to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your school start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we should finish our homework on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223" y="1556792"/>
            <a:ext cx="5328592" cy="39703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Do you have any school rules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 did you go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How do you go to school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Where’s your house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And we can’t shout in class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F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At eight o’clock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004488" y="154049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350790" y="2806806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324394" y="4744057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392294" y="5373460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 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805632" y="5862176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E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九、阅读理解。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阅读短文，判断句子正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Lucy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is my grandma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a policewoman in the past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good at sports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could run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jumped very far and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also liked playing basketball very 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helped many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she’s slow but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often walks in the park with Grandpa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grandpa was a football player many years ago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good at passing the 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His team won lots of football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0966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grandma was a doctor in the past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grandma could run very fast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grandma won many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grandpa was good at passing the 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Lucy’s grandparents often walk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55331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3402" y="222163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01874" y="279794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3402" y="346392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63402" y="408982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14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37872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的日记，选择正确的答案。</a:t>
            </a:r>
          </a:p>
          <a:p>
            <a:pPr algn="l" hangingPunct="0">
              <a:spcAft>
                <a:spcPts val="0"/>
              </a:spcAft>
              <a:tabLst>
                <a:tab pos="10560050" algn="l"/>
                <a:tab pos="10626725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Friday 9th 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                                                                                            Sunny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argued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争吵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Alex this morning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always do our homework together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today I couldn’t find him after class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lunchtime I asked him to play hide-and-seek but he shouted at me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went away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Alex said he wanted to talk to me but I was angry so I didn’t listen to him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really bad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Alex is my best friend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Best friends shouldn’t be mean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小气的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each other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said I should talk to him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will do that tomorrow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1440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weather like today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7978775" algn="l"/>
                <a:tab pos="98615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7978775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date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日期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>
              <a:spcAft>
                <a:spcPts val="0"/>
              </a:spcAft>
              <a:tabLst>
                <a:tab pos="4838700" algn="l"/>
                <a:tab pos="797877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3875">
              <a:spcAft>
                <a:spcPts val="0"/>
              </a:spcAft>
              <a:tabLst>
                <a:tab pos="4838700" algn="l"/>
                <a:tab pos="7978775" algn="l"/>
                <a:tab pos="98615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08a.jpg" descr="id:2147491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95422" y="3241692"/>
            <a:ext cx="1718945" cy="1718945"/>
          </a:xfrm>
          <a:prstGeom prst="rect">
            <a:avLst/>
          </a:prstGeom>
        </p:spPr>
      </p:pic>
      <p:pic>
        <p:nvPicPr>
          <p:cNvPr id="4" name="gyy308b.jpg" descr="id:21474913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79182" y="3277204"/>
            <a:ext cx="1718945" cy="1718945"/>
          </a:xfrm>
          <a:prstGeom prst="rect">
            <a:avLst/>
          </a:prstGeom>
        </p:spPr>
      </p:pic>
      <p:pic>
        <p:nvPicPr>
          <p:cNvPr id="5" name="gyy308c.jpg" descr="id:214749132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862942" y="3294231"/>
            <a:ext cx="1718945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140499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7325" y="271478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happened to Simon and Alex?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argued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listened to music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played chess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Simon didn’t listen to Alex because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was 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	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40660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69265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will Simon do tomorrow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Argue with Alex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Talk to Alex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 at Alex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769265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十、书面表达。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请以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“My Day”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为题，介绍你一天的生活，写一篇小短文。</a:t>
            </a: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要求：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语句通顺，意思连贯，条理清楚，标点正确，书写规范、清晰，无语法错误；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不少于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个句子。</a:t>
            </a: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 _______________________________________________________________</a:t>
            </a:r>
            <a:endParaRPr lang="zh-CN" altLang="zh-CN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780414"/>
            <a:ext cx="1135097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get up at half past six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have breakfast at seven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go to school at eight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four classes in the morning and three in the afternoon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home at five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 my homework at seven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go to bed at nine o’clock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244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cook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book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ring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5311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575376"/>
            <a:ext cx="43203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Here is a book about dogs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847712"/>
            <a:ext cx="427873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get up at half past seven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120048"/>
            <a:ext cx="474360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bell rang at nine o’clock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54" y="5453360"/>
            <a:ext cx="280390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can’t hear you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108198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7096" y="23854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7096" y="366431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7096" y="49410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45619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thing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bedroom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kitchen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classroom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7120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school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the park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030285"/>
            <a:ext cx="41601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think I can do that well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91586"/>
            <a:ext cx="55755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My mum is cooking in the kitchen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562544"/>
            <a:ext cx="33468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Let’s go to bed now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560801"/>
            <a:ext cx="5143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3664" y="2831067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82638" y="3961369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选答语。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分。读两遍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don’t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 morning exercises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eight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266400"/>
            <a:ext cx="549022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Can you wash your T-shirt, Tom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805264"/>
            <a:ext cx="710250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children do in the playground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49366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02818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I am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isn’t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cinema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had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week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608034"/>
            <a:ext cx="392120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Are you feeling happy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40081"/>
            <a:ext cx="449026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meet John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87594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800" y="33849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6364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a kilo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 pandas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482424"/>
            <a:ext cx="71745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many museums are there in your city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78915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三、听对话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本题共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分。读两遍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听第一段录音，回答第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2049297"/>
            <a:ext cx="7822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John, did you go to the zoo yesterday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No, I didn’t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 went to the park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3429000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John go yesterday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zoo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park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the cinema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357301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听第二段录音，回答第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小题。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1399416"/>
            <a:ext cx="114858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Daming, do you feel angry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don’t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 you feel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sad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lost my schoolbag yesterday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998031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Daming feel</a:t>
            </a:r>
            <a:r>
              <a:rPr lang="en-US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8490"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410690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2704</Words>
  <Application>Microsoft Office PowerPoint</Application>
  <PresentationFormat>自定义</PresentationFormat>
  <Paragraphs>301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6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441</cp:revision>
  <dcterms:created xsi:type="dcterms:W3CDTF">2020-11-06T05:24:00Z</dcterms:created>
  <dcterms:modified xsi:type="dcterms:W3CDTF">2025-06-15T09:53:04Z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